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0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7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701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23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1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7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9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6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2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4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5C89E0-87F7-41B1-A9C7-0FDE40E07D83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6E6014-C247-4F78-A62B-50E79F46B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6783-BA28-4E69-9897-1E9EF763B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Prepare for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BD145-C98F-4EDE-A077-B2AD7E755B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Grades 9 - 12</a:t>
            </a:r>
          </a:p>
        </p:txBody>
      </p:sp>
    </p:spTree>
    <p:extLst>
      <p:ext uri="{BB962C8B-B14F-4D97-AF65-F5344CB8AC3E}">
        <p14:creationId xmlns:p14="http://schemas.microsoft.com/office/powerpoint/2010/main" val="326481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D634B-5262-42A2-AD24-9F623BA2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314" y="469484"/>
            <a:ext cx="6435524" cy="61652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21F20"/>
                </a:solidFill>
                <a:latin typeface="Georgia" panose="02040502050405020303" pitchFamily="18" charset="0"/>
              </a:rPr>
              <a:t>College Preparation in 9th Grade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54116-61F0-4D98-9EF1-8D3597E9E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4909" y="1212131"/>
            <a:ext cx="9119224" cy="104824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8000" dirty="0"/>
              <a:t>At this stage in the game, you’re laying the foundation for your high school career. This is a time to establish your academic and extracurricular credentials. You should also begin to explore options for your career or further education.</a:t>
            </a:r>
          </a:p>
          <a:p>
            <a:endParaRPr lang="en-US" sz="80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23DBF-27C4-4CA4-BA09-54ECC585B84A}"/>
              </a:ext>
            </a:extLst>
          </p:cNvPr>
          <p:cNvSpPr txBox="1"/>
          <p:nvPr/>
        </p:nvSpPr>
        <p:spPr>
          <a:xfrm>
            <a:off x="726802" y="2271931"/>
            <a:ext cx="57651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Think about extracurricular activities</a:t>
            </a:r>
          </a:p>
          <a:p>
            <a:r>
              <a:rPr lang="en-US" dirty="0"/>
              <a:t> Extracurricular activities (both school- and non-school-sponsored) are an important part of high school. Make the effort to get involved with groups, clubs, or teams that interest you. These activities are fun and make you a well-rounded student.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 your guidance counselor.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F508B-7FC1-414C-858E-B48F64A2D138}"/>
              </a:ext>
            </a:extLst>
          </p:cNvPr>
          <p:cNvSpPr txBox="1"/>
          <p:nvPr/>
        </p:nvSpPr>
        <p:spPr>
          <a:xfrm>
            <a:off x="6491910" y="2341361"/>
            <a:ext cx="45812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grade. Get off to a good start with your grades because they will impact your GPA and class rank.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Explore your interests and possible careers. Discuss your skills and interests with your guidance counselor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C0879E-8582-4EC9-AB62-20D9BAB17DB7}"/>
              </a:ext>
            </a:extLst>
          </p:cNvPr>
          <p:cNvSpPr txBox="1"/>
          <p:nvPr/>
        </p:nvSpPr>
        <p:spPr>
          <a:xfrm>
            <a:off x="600968" y="4516639"/>
            <a:ext cx="10724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Spring/Summer: </a:t>
            </a:r>
            <a:r>
              <a:rPr lang="en-US" dirty="0"/>
              <a:t>Learn about college and make summer count</a:t>
            </a:r>
          </a:p>
          <a:p>
            <a:r>
              <a:rPr lang="en-US" dirty="0"/>
              <a:t>Build your credentials. Keep track of academic and extracurricular awards, community service achievements, and anything else you participate in, so it’ll be easier to remember later. </a:t>
            </a:r>
          </a:p>
          <a:p>
            <a:r>
              <a:rPr lang="en-US" dirty="0"/>
              <a:t>Start learning about college. Look at the college information available in your counselor’s office and college websites</a:t>
            </a:r>
          </a:p>
          <a:p>
            <a:r>
              <a:rPr lang="en-US" dirty="0"/>
              <a:t>Make summer count. There are plenty of ways to have fun and build your credentials during the summer, such as volunteering, getting a job, or signing up for an enrichment program (Start looking in around Feb/March)</a:t>
            </a:r>
          </a:p>
        </p:txBody>
      </p:sp>
      <p:pic>
        <p:nvPicPr>
          <p:cNvPr id="1026" name="Picture 2" descr="Image result for College Preparation in 9th Grade">
            <a:extLst>
              <a:ext uri="{FF2B5EF4-FFF2-40B4-BE49-F238E27FC236}">
                <a16:creationId xmlns:a16="http://schemas.microsoft.com/office/drawing/2014/main" id="{32A71CD1-3470-4EC7-9BE0-5399BC8D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0" y="144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1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C5F680-ED3D-40E3-8608-13A169A2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6" y="335618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College Preparation in 10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490B8-3F8C-41CA-9524-C4FFA95F0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352" y="2454303"/>
            <a:ext cx="5042187" cy="36019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</a:p>
          <a:p>
            <a:pPr marL="0" indent="0">
              <a:buNone/>
            </a:pPr>
            <a:r>
              <a:rPr lang="en-US" sz="33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Fall/Winter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with your high school counselor to ensure that your course schedule is challenging enough to prepare you for college.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can take the PSAT assessment. This provides valuable feedback on any academic weaknesses while there is plenty of time to make improvements.</a:t>
            </a:r>
          </a:p>
          <a:p>
            <a:pPr marL="0" indent="0">
              <a:buNone/>
            </a:pPr>
            <a:r>
              <a:rPr lang="en-US" sz="3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Spring/Summer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to use your summer wisely: Work, volunteer, visit colleges or take a summer course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B105E7-10D9-45AC-8BF4-E21A73C85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539" y="2454303"/>
            <a:ext cx="4718304" cy="3310128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n-US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</a:p>
          <a:p>
            <a:pPr marL="0" indent="0" fontAlgn="base">
              <a:buNone/>
            </a:pPr>
            <a:r>
              <a:rPr lang="en-US" sz="3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Fall/Winter</a:t>
            </a:r>
          </a:p>
          <a:p>
            <a:pPr fontAlgn="base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your child to set goals for the school year. Working toward specific goals helps your high schooler stay motivated and focused</a:t>
            </a:r>
            <a:r>
              <a:rPr lang="en-US" sz="2900" dirty="0"/>
              <a:t>.</a:t>
            </a:r>
          </a:p>
          <a:p>
            <a:pPr fontAlgn="base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thinking about ways to pay for college. Be sure to attend college/financial aid nights. </a:t>
            </a:r>
          </a:p>
          <a:p>
            <a:pPr marL="0" indent="0" fontAlgn="base">
              <a:buNone/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Spring/Summer</a:t>
            </a:r>
          </a:p>
          <a:p>
            <a:pPr fontAlgn="base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your child develop independence by encouraging him or her to take responsibility for balancing homework with any other extracurricular activities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B4A54C-369B-4F5C-AA54-E39CAC3CE2B4}"/>
              </a:ext>
            </a:extLst>
          </p:cNvPr>
          <p:cNvSpPr txBox="1"/>
          <p:nvPr/>
        </p:nvSpPr>
        <p:spPr>
          <a:xfrm>
            <a:off x="1686077" y="1353513"/>
            <a:ext cx="921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Sophomore year grades matter for college admissions. Most colleges will focus on Sophomore and Junior year grades when making an admissions decisions.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63FA-CC1D-4EDF-A12A-910A87A06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21F20"/>
                </a:solidFill>
                <a:latin typeface="Georgia" panose="02040502050405020303" pitchFamily="18" charset="0"/>
              </a:rPr>
              <a:t>College Preparation in 11th Grade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EDD02-2DD8-4E0A-B2D4-496601C7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/>
          <a:lstStyle/>
          <a:p>
            <a:r>
              <a:rPr lang="en-US" dirty="0"/>
              <a:t>Fall/ Winter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A4F8C-53E7-49CF-B6A3-E3A40DEE07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Take the PSAT. Students must take the test in the 11</a:t>
            </a:r>
            <a:r>
              <a:rPr lang="en-US" baseline="30000" dirty="0"/>
              <a:t>th</a:t>
            </a:r>
            <a:r>
              <a:rPr lang="en-US" dirty="0"/>
              <a:t> grade to qualify for National Merit scholarship programs.</a:t>
            </a:r>
          </a:p>
          <a:p>
            <a:r>
              <a:rPr lang="en-US" dirty="0"/>
              <a:t>Attend in-person or online college fairs and college prep presentations.</a:t>
            </a:r>
          </a:p>
          <a:p>
            <a:r>
              <a:rPr lang="en-US" dirty="0"/>
              <a:t>Explore careers and their earning potentials in the Occupational Outlook Handbook.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0B64E-22A8-4C51-8E18-7AF12449F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Spring Semester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2CDB7-AB88-43BF-A477-92A59E8F51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Register for college admission exams such as SAT and ACT; take practice test to prepare before the big day,</a:t>
            </a:r>
          </a:p>
          <a:p>
            <a:r>
              <a:rPr lang="en-US" dirty="0"/>
              <a:t>Research ways to pay for college.</a:t>
            </a:r>
          </a:p>
          <a:p>
            <a:r>
              <a:rPr lang="en-US" dirty="0"/>
              <a:t>Identify scholarship opportunities to pursue; note deadlines on a calendar.</a:t>
            </a:r>
          </a:p>
          <a:p>
            <a:r>
              <a:rPr lang="en-US" dirty="0"/>
              <a:t>Contact colleges to request information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231523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DB37-DD97-4F59-BBE5-1A832BE2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Grade Check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4DDB-AB60-4434-A797-22F90DA7C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Fall/Winter</a:t>
            </a:r>
          </a:p>
          <a:p>
            <a:r>
              <a:rPr lang="en-US" sz="2000" dirty="0"/>
              <a:t>Work with your child on filling out the Free Application for Federal Student Aid(FAFSA) After Oct 1</a:t>
            </a:r>
          </a:p>
          <a:p>
            <a:r>
              <a:rPr lang="en-US" sz="2000" dirty="0"/>
              <a:t>Apply to the colleges and pay close attention to DEADLINES.</a:t>
            </a:r>
          </a:p>
          <a:p>
            <a:r>
              <a:rPr lang="en-US" sz="2000" dirty="0"/>
              <a:t>Well before your application deadlines, ask your counselor and teachers for recommendation.</a:t>
            </a:r>
          </a:p>
          <a:p>
            <a:r>
              <a:rPr lang="en-US" sz="2000" dirty="0"/>
              <a:t>Make sure students have completed all Michigan Merit Curriculum 4years Eng, Math etc. (handout)</a:t>
            </a:r>
          </a:p>
          <a:p>
            <a:r>
              <a:rPr lang="en-US" sz="2000" dirty="0"/>
              <a:t>Apply to Scholarships</a:t>
            </a:r>
          </a:p>
          <a:p>
            <a:pPr marL="0" indent="0">
              <a:buNone/>
            </a:pPr>
            <a:r>
              <a:rPr lang="en-US" dirty="0"/>
              <a:t>Spring</a:t>
            </a:r>
          </a:p>
          <a:p>
            <a:r>
              <a:rPr lang="en-US" sz="2000" dirty="0"/>
              <a:t>Review your college acceptances and compare the colleges financial offers</a:t>
            </a:r>
          </a:p>
          <a:p>
            <a:r>
              <a:rPr lang="en-US" sz="2000" dirty="0"/>
              <a:t>Apply to Scholarships-Scholarship.com, Unigo, Fast web, </a:t>
            </a:r>
            <a:r>
              <a:rPr lang="en-US" sz="2000" dirty="0" err="1"/>
              <a:t>Scholly</a:t>
            </a:r>
            <a:r>
              <a:rPr lang="en-US" sz="2000" dirty="0"/>
              <a:t>, Credit Unions, Organizations.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790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632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Garamond</vt:lpstr>
      <vt:lpstr>Georgia</vt:lpstr>
      <vt:lpstr>Times New Roman</vt:lpstr>
      <vt:lpstr>Organic</vt:lpstr>
      <vt:lpstr>How to Prepare for College</vt:lpstr>
      <vt:lpstr>College Preparation in 9th Grade</vt:lpstr>
      <vt:lpstr>College Preparation in 10th Grade</vt:lpstr>
      <vt:lpstr>College Preparation in 11th Grade</vt:lpstr>
      <vt:lpstr>12th Grade Check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for College</dc:title>
  <dc:creator>Melissa Jones</dc:creator>
  <cp:lastModifiedBy>Kristina Eubanks</cp:lastModifiedBy>
  <cp:revision>20</cp:revision>
  <dcterms:created xsi:type="dcterms:W3CDTF">2018-10-30T14:50:05Z</dcterms:created>
  <dcterms:modified xsi:type="dcterms:W3CDTF">2018-12-14T14:41:14Z</dcterms:modified>
</cp:coreProperties>
</file>