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95" r:id="rId3"/>
    <p:sldId id="300" r:id="rId4"/>
    <p:sldId id="299" r:id="rId5"/>
    <p:sldId id="296" r:id="rId6"/>
    <p:sldId id="297" r:id="rId7"/>
    <p:sldId id="298" r:id="rId8"/>
    <p:sldId id="301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AB113-ABA8-46A8-A837-1607265063BC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D38C-0D41-42B3-B82F-0EFA41DD25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15376-E2D1-4394-88BB-B56C7B707BFB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603CBA-EA72-43B7-AE43-BA927C1B0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ProgramData\iSkysoft%20iTube%20Studio\iTube%20Studio%20Downloaded\What%20does%20a%20counselor%20do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058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accent2"/>
                </a:solidFill>
              </a:rPr>
              <a:t/>
            </a:r>
            <a:br>
              <a:rPr lang="en-US" sz="4900" dirty="0" smtClean="0">
                <a:solidFill>
                  <a:schemeClr val="accent2"/>
                </a:solidFill>
              </a:rPr>
            </a:br>
            <a:r>
              <a:rPr lang="en-US" sz="4900" dirty="0" smtClean="0">
                <a:solidFill>
                  <a:schemeClr val="accent2"/>
                </a:solidFill>
              </a:rPr>
              <a:t/>
            </a:r>
            <a:br>
              <a:rPr lang="en-US" sz="4900" dirty="0" smtClean="0">
                <a:solidFill>
                  <a:schemeClr val="accent2"/>
                </a:solidFill>
              </a:rPr>
            </a:br>
            <a:r>
              <a:rPr lang="en-US" sz="4900" dirty="0" smtClean="0">
                <a:solidFill>
                  <a:schemeClr val="accent2"/>
                </a:solidFill>
              </a:rPr>
              <a:t/>
            </a:r>
            <a:br>
              <a:rPr lang="en-US" sz="4900" dirty="0" smtClean="0">
                <a:solidFill>
                  <a:schemeClr val="accent2"/>
                </a:solidFill>
              </a:rPr>
            </a:br>
            <a:r>
              <a:rPr lang="en-US" sz="4000" b="0" dirty="0" smtClean="0">
                <a:solidFill>
                  <a:schemeClr val="accent2"/>
                </a:solidFill>
              </a:rPr>
              <a:t>!</a:t>
            </a:r>
            <a:r>
              <a:rPr lang="en-US" sz="4000" b="0" dirty="0" smtClean="0">
                <a:solidFill>
                  <a:schemeClr val="accent2"/>
                </a:solidFill>
              </a:rPr>
              <a:t/>
            </a:r>
            <a:br>
              <a:rPr lang="en-US" sz="4000" b="0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b="0" i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0198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accent2"/>
                </a:solidFill>
              </a:rPr>
              <a:t>     How Will You Rise to the Occasion?</a:t>
            </a:r>
            <a:br>
              <a:rPr lang="en-US" sz="3600" i="1" dirty="0" smtClean="0">
                <a:solidFill>
                  <a:schemeClr val="accent2"/>
                </a:solidFill>
              </a:rPr>
            </a:br>
            <a:endParaRPr lang="en-US" sz="3600" dirty="0"/>
          </a:p>
        </p:txBody>
      </p:sp>
      <p:pic>
        <p:nvPicPr>
          <p:cNvPr id="5" name="Picture 4" descr="WelcomeBackToSchool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114800" y="1295400"/>
            <a:ext cx="4419600" cy="2667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Renaissance High School Counseling Department</a:t>
            </a:r>
            <a:endParaRPr lang="en-US" dirty="0"/>
          </a:p>
        </p:txBody>
      </p:sp>
      <p:pic>
        <p:nvPicPr>
          <p:cNvPr id="6" name="Content Placeholder 5" descr="Counseling Departmen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600200"/>
            <a:ext cx="342900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524000"/>
            <a:ext cx="4114800" cy="2286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i="1" dirty="0" smtClean="0"/>
              <a:t> </a:t>
            </a:r>
            <a:r>
              <a:rPr lang="en-US" sz="2000" i="1" u="sng" dirty="0" smtClean="0"/>
              <a:t>Last Names</a:t>
            </a:r>
            <a:r>
              <a:rPr lang="en-US" sz="2000" i="1" dirty="0" smtClean="0"/>
              <a:t>               </a:t>
            </a:r>
            <a:r>
              <a:rPr lang="en-US" sz="2000" i="1" u="sng" dirty="0" smtClean="0"/>
              <a:t>Counselor</a:t>
            </a:r>
          </a:p>
          <a:p>
            <a:r>
              <a:rPr lang="en-US" dirty="0" smtClean="0"/>
              <a:t>A-F		      Mrs. Jones</a:t>
            </a:r>
          </a:p>
          <a:p>
            <a:r>
              <a:rPr lang="en-US" dirty="0" smtClean="0"/>
              <a:t>G-L		      Mrs. </a:t>
            </a:r>
            <a:r>
              <a:rPr lang="en-US" dirty="0" err="1" smtClean="0"/>
              <a:t>Womble</a:t>
            </a:r>
            <a:endParaRPr lang="en-US" dirty="0" smtClean="0"/>
          </a:p>
          <a:p>
            <a:r>
              <a:rPr lang="en-US" dirty="0" smtClean="0"/>
              <a:t>M-R	                   Mr. Duncan</a:t>
            </a:r>
          </a:p>
          <a:p>
            <a:r>
              <a:rPr lang="en-US" dirty="0" smtClean="0"/>
              <a:t>S-Z		      Mr. Andrews</a:t>
            </a:r>
          </a:p>
          <a:p>
            <a:r>
              <a:rPr lang="en-US" dirty="0" smtClean="0"/>
              <a:t>CTA	                   Mr. </a:t>
            </a:r>
            <a:r>
              <a:rPr lang="en-US" dirty="0" err="1" smtClean="0"/>
              <a:t>Bracy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4549676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Counseling Center is located on the 2nd floor, adjacent to the Main Office.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during First &amp; Second Lunch Periods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(313) 416-4608 Counseling Main </a:t>
            </a:r>
            <a:r>
              <a:rPr lang="en-US" b="1" dirty="0" smtClean="0"/>
              <a:t> Line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7391400" cy="2053590"/>
          </a:xfrm>
        </p:spPr>
        <p:txBody>
          <a:bodyPr/>
          <a:lstStyle/>
          <a:p>
            <a:pPr algn="ctr"/>
            <a:r>
              <a:rPr lang="en-US" dirty="0" smtClean="0"/>
              <a:t>What Does a School Counselor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hat does a counselor d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914400"/>
            <a:ext cx="72136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28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DO SCHOOL COUNSELORS 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What do Counselors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534400" cy="5330952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dirty="0" smtClean="0"/>
              <a:t>In-class presentations</a:t>
            </a:r>
          </a:p>
          <a:p>
            <a:r>
              <a:rPr lang="en-US" dirty="0" smtClean="0"/>
              <a:t>Small group </a:t>
            </a:r>
            <a:r>
              <a:rPr lang="en-US" dirty="0" smtClean="0"/>
              <a:t>sessions and activities across </a:t>
            </a:r>
            <a:r>
              <a:rPr lang="en-US" dirty="0" smtClean="0"/>
              <a:t>the grade levels</a:t>
            </a:r>
          </a:p>
          <a:p>
            <a:r>
              <a:rPr lang="en-US" dirty="0" smtClean="0"/>
              <a:t>Crisis intervention </a:t>
            </a:r>
          </a:p>
          <a:p>
            <a:r>
              <a:rPr lang="en-US" dirty="0" smtClean="0"/>
              <a:t>Solution-focused</a:t>
            </a:r>
            <a:r>
              <a:rPr lang="en-US" dirty="0" smtClean="0"/>
              <a:t> individual </a:t>
            </a:r>
            <a:r>
              <a:rPr lang="en-US" dirty="0" smtClean="0"/>
              <a:t>counseling</a:t>
            </a:r>
          </a:p>
          <a:p>
            <a:r>
              <a:rPr lang="en-US" dirty="0" smtClean="0"/>
              <a:t>Group counseling </a:t>
            </a:r>
          </a:p>
          <a:p>
            <a:r>
              <a:rPr lang="en-US" dirty="0" smtClean="0"/>
              <a:t>Academic guidance and planning</a:t>
            </a:r>
          </a:p>
          <a:p>
            <a:r>
              <a:rPr lang="en-US" dirty="0" smtClean="0"/>
              <a:t>Career</a:t>
            </a:r>
            <a:r>
              <a:rPr lang="en-US" dirty="0" smtClean="0"/>
              <a:t> </a:t>
            </a:r>
            <a:r>
              <a:rPr lang="en-US" dirty="0" smtClean="0"/>
              <a:t>development and planning</a:t>
            </a:r>
          </a:p>
          <a:p>
            <a:r>
              <a:rPr lang="en-US" dirty="0" smtClean="0"/>
              <a:t>Standardized</a:t>
            </a:r>
            <a:r>
              <a:rPr lang="en-US" dirty="0" smtClean="0"/>
              <a:t> </a:t>
            </a:r>
            <a:r>
              <a:rPr lang="en-US" dirty="0" smtClean="0"/>
              <a:t>testing interpretation</a:t>
            </a:r>
          </a:p>
          <a:p>
            <a:r>
              <a:rPr lang="en-US" dirty="0" smtClean="0"/>
              <a:t>Conflict mediation</a:t>
            </a:r>
          </a:p>
          <a:p>
            <a:r>
              <a:rPr lang="en-US" dirty="0" smtClean="0"/>
              <a:t>Social and emotional counseling</a:t>
            </a:r>
          </a:p>
          <a:p>
            <a:endParaRPr lang="en-US" dirty="0"/>
          </a:p>
        </p:txBody>
      </p:sp>
      <p:pic>
        <p:nvPicPr>
          <p:cNvPr id="6" name="Picture 5" descr="keep cal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0560" y="2438400"/>
            <a:ext cx="221764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needs to be done before September 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2362200"/>
            <a:ext cx="3810000" cy="38862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Register for Parchment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Complete EDP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Register </a:t>
            </a:r>
            <a:r>
              <a:rPr lang="en-US" dirty="0" smtClean="0"/>
              <a:t>for the Detroit Scholarship </a:t>
            </a:r>
            <a:r>
              <a:rPr lang="en-US" dirty="0" smtClean="0"/>
              <a:t>Fund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Register for FAFSA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Register for </a:t>
            </a:r>
            <a:r>
              <a:rPr lang="en-US" dirty="0" smtClean="0"/>
              <a:t>Parchment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933825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Complete EDP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Register for Parchment</a:t>
            </a:r>
          </a:p>
          <a:p>
            <a:pPr>
              <a:lnSpc>
                <a:spcPct val="150000"/>
              </a:lnSpc>
              <a:buFont typeface="Wingdings" pitchFamily="2" charset="2"/>
              <a:buChar char=""/>
            </a:pPr>
            <a:r>
              <a:rPr lang="en-US" dirty="0" smtClean="0"/>
              <a:t>Register </a:t>
            </a:r>
            <a:r>
              <a:rPr lang="en-US" dirty="0" smtClean="0"/>
              <a:t>for collegeboard.org </a:t>
            </a:r>
            <a:r>
              <a:rPr lang="en-US" dirty="0" smtClean="0"/>
              <a:t>for </a:t>
            </a:r>
            <a:r>
              <a:rPr lang="en-US" dirty="0" smtClean="0"/>
              <a:t>test </a:t>
            </a:r>
            <a:r>
              <a:rPr lang="en-US" dirty="0" smtClean="0"/>
              <a:t>prep and practice for the new SAT on Khan Academy® 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SENIORS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JUNIORS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needs to be done before September 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362200"/>
            <a:ext cx="3886200" cy="419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Complete EDP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Email your </a:t>
            </a:r>
            <a:r>
              <a:rPr lang="en-US" dirty="0" smtClean="0"/>
              <a:t>counselor outlining your plan of action for the upcoming school </a:t>
            </a:r>
            <a:r>
              <a:rPr lang="en-US" dirty="0" smtClean="0"/>
              <a:t>year.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Evaluate </a:t>
            </a:r>
            <a:r>
              <a:rPr lang="en-US" dirty="0" smtClean="0"/>
              <a:t>your course load and find out how much you know about college planning.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86225" cy="4038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dirty="0" smtClean="0"/>
              <a:t>an appointment to introduce yourself and discuss your career and college goals. </a:t>
            </a:r>
            <a:endParaRPr lang="en-US" dirty="0" err="1" smtClean="0"/>
          </a:p>
          <a:p>
            <a:r>
              <a:rPr lang="en-US" dirty="0" smtClean="0"/>
              <a:t>Familiarize </a:t>
            </a:r>
            <a:r>
              <a:rPr lang="en-US" dirty="0" smtClean="0"/>
              <a:t>yourself with the </a:t>
            </a:r>
            <a:r>
              <a:rPr lang="en-US" dirty="0" smtClean="0"/>
              <a:t>RHS curriculum </a:t>
            </a:r>
          </a:p>
          <a:p>
            <a:r>
              <a:rPr lang="en-US" dirty="0" smtClean="0"/>
              <a:t>Think </a:t>
            </a:r>
            <a:r>
              <a:rPr lang="en-US" dirty="0" smtClean="0"/>
              <a:t>about </a:t>
            </a:r>
            <a:r>
              <a:rPr lang="en-US" dirty="0" smtClean="0"/>
              <a:t>which extracurricular </a:t>
            </a:r>
            <a:r>
              <a:rPr lang="en-US" dirty="0" smtClean="0"/>
              <a:t>activities you’re </a:t>
            </a:r>
            <a:r>
              <a:rPr lang="en-US" dirty="0" smtClean="0"/>
              <a:t>interested in </a:t>
            </a:r>
            <a:r>
              <a:rPr lang="en-US" smtClean="0"/>
              <a:t>andare</a:t>
            </a:r>
            <a:r>
              <a:rPr lang="en-US" dirty="0" smtClean="0"/>
              <a:t> </a:t>
            </a:r>
            <a:r>
              <a:rPr lang="en-US" dirty="0" smtClean="0"/>
              <a:t>willing to commit the time. </a:t>
            </a:r>
          </a:p>
          <a:p>
            <a:r>
              <a:rPr lang="en-US" dirty="0" smtClean="0"/>
              <a:t>Capitalize </a:t>
            </a:r>
            <a:r>
              <a:rPr lang="en-US" dirty="0" smtClean="0"/>
              <a:t>on college planning resources and learn more about colleges and universities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SOPHOMORES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FRESHMEN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Dates to remember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August 27</a:t>
            </a:r>
            <a:r>
              <a:rPr lang="en-US" b="1" baseline="30000" dirty="0" smtClean="0"/>
              <a:t>th</a:t>
            </a:r>
            <a:r>
              <a:rPr lang="en-US" b="1" dirty="0" smtClean="0"/>
              <a:t> &amp; 28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– Student Orientations</a:t>
            </a:r>
          </a:p>
          <a:p>
            <a:r>
              <a:rPr lang="en-US" b="1" dirty="0" smtClean="0"/>
              <a:t>August 28- </a:t>
            </a:r>
            <a:r>
              <a:rPr lang="en-US" dirty="0" smtClean="0"/>
              <a:t>last day to email your counselor for a class change</a:t>
            </a:r>
          </a:p>
          <a:p>
            <a:r>
              <a:rPr lang="en-US" b="1" dirty="0" smtClean="0"/>
              <a:t>September 8- </a:t>
            </a:r>
            <a:r>
              <a:rPr lang="en-US" dirty="0" smtClean="0"/>
              <a:t>First day of school</a:t>
            </a:r>
          </a:p>
          <a:p>
            <a:r>
              <a:rPr lang="en-US" b="1" dirty="0" smtClean="0"/>
              <a:t>September 14- </a:t>
            </a:r>
            <a:r>
              <a:rPr lang="en-US" dirty="0" smtClean="0"/>
              <a:t>Counselors will begin college applications &amp; Common Applications</a:t>
            </a:r>
          </a:p>
          <a:p>
            <a:r>
              <a:rPr lang="en-US" b="1" dirty="0" smtClean="0"/>
              <a:t>September 16- </a:t>
            </a:r>
            <a:r>
              <a:rPr lang="en-US" dirty="0" smtClean="0"/>
              <a:t>Deadline for submission of letter of recommendation requests</a:t>
            </a:r>
          </a:p>
          <a:p>
            <a:r>
              <a:rPr lang="en-US" b="1" dirty="0" smtClean="0"/>
              <a:t>September 23- </a:t>
            </a:r>
            <a:r>
              <a:rPr lang="en-US" dirty="0" smtClean="0"/>
              <a:t>Letters of recommendation passed out during senior conferences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7526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www.rhscounselors.weebly.com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3207</TotalTime>
  <Words>248</Words>
  <Application>Microsoft Office PowerPoint</Application>
  <PresentationFormat>On-screen Show (4:3)</PresentationFormat>
  <Paragraphs>52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   !   </vt:lpstr>
      <vt:lpstr>Renaissance High School Counseling Department</vt:lpstr>
      <vt:lpstr>What Does a School Counselor Do?</vt:lpstr>
      <vt:lpstr>Slide 4</vt:lpstr>
      <vt:lpstr>What do Counselors do?</vt:lpstr>
      <vt:lpstr>What needs to be done before September 8</vt:lpstr>
      <vt:lpstr>What needs to be done before September 8</vt:lpstr>
      <vt:lpstr>Dates to remember</vt:lpstr>
      <vt:lpstr>www.rhscounselors.weebly.com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High School New Student Orientation 2015-2016 School Year</dc:title>
  <dc:creator>Shamika Sanders</dc:creator>
  <cp:lastModifiedBy>Shamika Sanders</cp:lastModifiedBy>
  <cp:revision>60</cp:revision>
  <dcterms:created xsi:type="dcterms:W3CDTF">2015-06-01T13:54:30Z</dcterms:created>
  <dcterms:modified xsi:type="dcterms:W3CDTF">2015-08-26T21:43:38Z</dcterms:modified>
</cp:coreProperties>
</file>